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B087"/>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52" autoAdjust="0"/>
    <p:restoredTop sz="95897" autoAdjust="0"/>
  </p:normalViewPr>
  <p:slideViewPr>
    <p:cSldViewPr snapToGrid="0" snapToObjects="1" showGuides="1">
      <p:cViewPr>
        <p:scale>
          <a:sx n="32" d="100"/>
          <a:sy n="32" d="100"/>
        </p:scale>
        <p:origin x="3672" y="-360"/>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7/16/24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7/16/24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625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4"/>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5"/>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CONF-SPML</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8" name="图片 7">
            <a:extLst>
              <a:ext uri="{FF2B5EF4-FFF2-40B4-BE49-F238E27FC236}">
                <a16:creationId xmlns:a16="http://schemas.microsoft.com/office/drawing/2014/main" id="{11B5E2EA-6219-2C17-FED9-0CCC237B7B5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70709" y="118673"/>
            <a:ext cx="3248526" cy="3248526"/>
          </a:xfrm>
          <a:prstGeom prst="rect">
            <a:avLst/>
          </a:prstGeom>
        </p:spPr>
      </p:pic>
      <p:sp>
        <p:nvSpPr>
          <p:cNvPr id="5" name="文本框 4">
            <a:extLst>
              <a:ext uri="{FF2B5EF4-FFF2-40B4-BE49-F238E27FC236}">
                <a16:creationId xmlns:a16="http://schemas.microsoft.com/office/drawing/2014/main" id="{09983B99-14F4-0136-2961-D04B8CE084E0}"/>
              </a:ext>
            </a:extLst>
          </p:cNvPr>
          <p:cNvSpPr txBox="1"/>
          <p:nvPr userDrawn="1"/>
        </p:nvSpPr>
        <p:spPr>
          <a:xfrm>
            <a:off x="570709" y="2706922"/>
            <a:ext cx="4031653" cy="461665"/>
          </a:xfrm>
          <a:prstGeom prst="rect">
            <a:avLst/>
          </a:prstGeom>
          <a:noFill/>
        </p:spPr>
        <p:txBody>
          <a:bodyPr wrap="square" rtlCol="0">
            <a:spAutoFit/>
          </a:bodyPr>
          <a:lstStyle/>
          <a:p>
            <a:pPr algn="l">
              <a:buFont typeface="+mj-lt"/>
              <a:buNone/>
            </a:pPr>
            <a:r>
              <a:rPr lang="en-US" altLang="zh-CN" sz="2400" b="0" i="0" dirty="0" err="1">
                <a:solidFill>
                  <a:srgbClr val="D8B087"/>
                </a:solidFill>
                <a:effectLst/>
                <a:latin typeface="Century Gothic" panose="020B0502020202020204" pitchFamily="34" charset="0"/>
              </a:rPr>
              <a:t>Workshop|Glasgow</a:t>
            </a:r>
            <a:endParaRPr lang="en-US" altLang="zh-CN" sz="2400" b="0" i="0" dirty="0">
              <a:solidFill>
                <a:srgbClr val="D8B087"/>
              </a:solidFill>
              <a:effectLst/>
              <a:latin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65</TotalTime>
  <Words>9</Words>
  <Application>Microsoft Macintosh PowerPoint</Application>
  <PresentationFormat>自定义</PresentationFormat>
  <Paragraphs>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Edward Liu</cp:lastModifiedBy>
  <cp:revision>17</cp:revision>
  <dcterms:created xsi:type="dcterms:W3CDTF">2023-06-27T02:26:40Z</dcterms:created>
  <dcterms:modified xsi:type="dcterms:W3CDTF">2024-07-16T10:04:34Z</dcterms:modified>
  <cp:category>Research poster templates </cp:category>
</cp:coreProperties>
</file>